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2" r:id="rId3"/>
    <p:sldId id="433" r:id="rId4"/>
    <p:sldId id="434" r:id="rId5"/>
    <p:sldId id="435" r:id="rId6"/>
    <p:sldId id="43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4572000"/>
          </a:xfrm>
          <a:solidFill>
            <a:srgbClr val="00B050">
              <a:alpha val="70000"/>
            </a:srgbClr>
          </a:solidFill>
        </p:spPr>
        <p:txBody>
          <a:bodyPr>
            <a:normAutofit fontScale="85000" lnSpcReduction="20000"/>
          </a:bodyPr>
          <a:lstStyle/>
          <a:p>
            <a:endParaRPr lang="en-US" sz="3100" b="1" dirty="0" smtClean="0">
              <a:solidFill>
                <a:srgbClr val="222222"/>
              </a:solidFill>
              <a:latin typeface="+mj-lt"/>
            </a:endParaRPr>
          </a:p>
          <a:p>
            <a:r>
              <a:rPr lang="en-US" sz="4200" b="1" dirty="0" smtClean="0">
                <a:solidFill>
                  <a:srgbClr val="FF0000"/>
                </a:solidFill>
                <a:latin typeface="+mj-lt"/>
              </a:rPr>
              <a:t>Prepared by</a:t>
            </a:r>
          </a:p>
          <a:p>
            <a:r>
              <a:rPr lang="en-US" sz="4700" b="1" dirty="0" smtClean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Dr</a:t>
            </a:r>
            <a:r>
              <a:rPr lang="en-US" sz="4700" b="1" dirty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: Ahmed sabry saad- eldien</a:t>
            </a:r>
          </a:p>
          <a:p>
            <a:r>
              <a:rPr lang="en-US" sz="42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lecturer of Linguistics</a:t>
            </a:r>
          </a:p>
          <a:p>
            <a:r>
              <a:rPr lang="en-US" sz="47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Faculty of Arts</a:t>
            </a:r>
          </a:p>
          <a:p>
            <a:r>
              <a:rPr lang="en-US" sz="4700" b="1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Benha University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Tel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0201116137729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E. mail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</a:t>
            </a:r>
            <a:r>
              <a:rPr lang="en-US" sz="4200" dirty="0" smtClean="0">
                <a:solidFill>
                  <a:srgbClr val="6600FF"/>
                </a:solidFill>
                <a:latin typeface="BernhardMod BT" pitchFamily="18" charset="0"/>
              </a:rPr>
              <a:t>dr.ahmedsabry89@gmail.com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" r="-150" b="57612"/>
          <a:stretch/>
        </p:blipFill>
        <p:spPr bwMode="auto">
          <a:xfrm>
            <a:off x="76200" y="152400"/>
            <a:ext cx="9067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8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066800"/>
          </a:xfrm>
        </p:spPr>
        <p:txBody>
          <a:bodyPr>
            <a:normAutofit fontScale="90000"/>
          </a:bodyPr>
          <a:lstStyle/>
          <a:p>
            <a:pPr rtl="1"/>
            <a:r>
              <a:rPr lang="ar-EG" sz="4800" b="1" dirty="0" smtClean="0">
                <a:solidFill>
                  <a:srgbClr val="FF0000"/>
                </a:solidFill>
              </a:rPr>
              <a:t>خلاصة تصريف الفعل الصحيح مع الضمائر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الفعل الماضى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000103"/>
              </p:ext>
            </p:extLst>
          </p:nvPr>
        </p:nvGraphicFramePr>
        <p:xfrm>
          <a:off x="13648" y="1371593"/>
          <a:ext cx="9144000" cy="548640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1600"/>
                <a:gridCol w="1143000"/>
                <a:gridCol w="1066800"/>
                <a:gridCol w="1066800"/>
                <a:gridCol w="1066800"/>
                <a:gridCol w="1219200"/>
                <a:gridCol w="1066800"/>
                <a:gridCol w="1143000"/>
              </a:tblGrid>
              <a:tr h="493518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التغييرات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الضمائر المسندة إليها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نوعه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الفعل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واو الجماعة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ألف الاثنين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نون النسوة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 الفاعلين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تاء الفاعل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لا تغيير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عرفوا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عرفا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عرفن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عرفنا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عرفت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سالم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عرف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أخذوا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أخذا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أخذن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أخذنا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أخذت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أخذ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سألوا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سألا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سألن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سألنا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سألت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سأل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قرأوا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قرآ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قرأن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قرأنا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قرأت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قرأ</a:t>
                      </a:r>
                      <a:endParaRPr lang="en-US" dirty="0"/>
                    </a:p>
                  </a:txBody>
                  <a:tcPr/>
                </a:tc>
              </a:tr>
              <a:tr h="1523834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فك التضعيف مع تاء الفاعل وناء الفاعلين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مدَّوا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مدَّا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مددن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مددنا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مددت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مدَّ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زلزلنا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زلزلت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زلزل</a:t>
                      </a:r>
                      <a:endParaRPr lang="en-US" dirty="0"/>
                    </a:p>
                  </a:txBody>
                  <a:tcPr/>
                </a:tc>
              </a:tr>
              <a:tr h="507946">
                <a:tc gridSpan="8"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/>
                        <a:t>د/ أحمد صبرى</a:t>
                      </a:r>
                      <a:r>
                        <a:rPr lang="ar-EG" sz="1400" b="1" baseline="0" dirty="0" smtClean="0"/>
                        <a:t> سعد الدين </a:t>
                      </a:r>
                      <a:r>
                        <a:rPr lang="en-US" sz="1400" b="1" baseline="0" dirty="0" smtClean="0"/>
                        <a:t>0201116137729                           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1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219200"/>
          </a:xfrm>
        </p:spPr>
        <p:txBody>
          <a:bodyPr>
            <a:normAutofit fontScale="90000"/>
          </a:bodyPr>
          <a:lstStyle/>
          <a:p>
            <a:pPr rtl="1"/>
            <a:r>
              <a:rPr lang="ar-EG" sz="4800" b="1" dirty="0" smtClean="0">
                <a:solidFill>
                  <a:srgbClr val="FF0000"/>
                </a:solidFill>
              </a:rPr>
              <a:t>خلاصة تصريف الفعل الصحيح مع الضمائر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الفعل المضارع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904886"/>
              </p:ext>
            </p:extLst>
          </p:nvPr>
        </p:nvGraphicFramePr>
        <p:xfrm>
          <a:off x="13648" y="1371593"/>
          <a:ext cx="9144001" cy="563296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19200"/>
                <a:gridCol w="1016000"/>
                <a:gridCol w="1016000"/>
                <a:gridCol w="948267"/>
                <a:gridCol w="948267"/>
                <a:gridCol w="948267"/>
                <a:gridCol w="1083733"/>
                <a:gridCol w="948267"/>
                <a:gridCol w="1016000"/>
              </a:tblGrid>
              <a:tr h="493518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التغييرات</a:t>
                      </a:r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الضمائر المسندة إليها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نوعه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الفعل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ياء المخاطبة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واو الجماعة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ألف الاثنين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نون النسوة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 الفاعلين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تاء الفاعل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لا تغيير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تعرفين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يعرفون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يعرفان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يعرفن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سالم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يعرف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تأخذين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يأخذون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يأخذان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يأخذن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يأخذ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تسألين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يسألون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يسألان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يسألن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يسأل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تقرئين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يقرأون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يقرأن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يقرأ</a:t>
                      </a:r>
                      <a:endParaRPr lang="en-US" dirty="0"/>
                    </a:p>
                  </a:txBody>
                  <a:tcPr/>
                </a:tc>
              </a:tr>
              <a:tr h="1523834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فك التضعيف مع نون النسوة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تمدَّين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يمدَّون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يمدَّان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يمددن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يمدَّ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تزلزلين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يزلزلون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يزلزلان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يزلزلن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ــــــــــــــ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يزلزل</a:t>
                      </a:r>
                      <a:endParaRPr lang="en-US" dirty="0"/>
                    </a:p>
                  </a:txBody>
                  <a:tcPr/>
                </a:tc>
              </a:tr>
              <a:tr h="507946">
                <a:tc gridSpan="9"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د/ أحمد صبرى</a:t>
                      </a:r>
                      <a:r>
                        <a:rPr lang="ar-EG" sz="1400" baseline="0" dirty="0" smtClean="0"/>
                        <a:t> سعد الدين </a:t>
                      </a:r>
                      <a:r>
                        <a:rPr lang="en-US" sz="1400" baseline="0" dirty="0" smtClean="0"/>
                        <a:t>0201116137729                           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51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295400"/>
          </a:xfrm>
        </p:spPr>
        <p:txBody>
          <a:bodyPr>
            <a:normAutofit fontScale="90000"/>
          </a:bodyPr>
          <a:lstStyle/>
          <a:p>
            <a:pPr rtl="1"/>
            <a:r>
              <a:rPr lang="ar-EG" sz="4800" b="1" dirty="0" smtClean="0">
                <a:solidFill>
                  <a:srgbClr val="FF0000"/>
                </a:solidFill>
              </a:rPr>
              <a:t>خلاصة تصريف الفعل الصحيح مع الضمائر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الفعل الأمر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65430"/>
              </p:ext>
            </p:extLst>
          </p:nvPr>
        </p:nvGraphicFramePr>
        <p:xfrm>
          <a:off x="13648" y="1371593"/>
          <a:ext cx="9144001" cy="563296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19200"/>
                <a:gridCol w="1016000"/>
                <a:gridCol w="1016000"/>
                <a:gridCol w="948267"/>
                <a:gridCol w="948267"/>
                <a:gridCol w="948267"/>
                <a:gridCol w="1083733"/>
                <a:gridCol w="948267"/>
                <a:gridCol w="1016000"/>
              </a:tblGrid>
              <a:tr h="493518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التغييرات</a:t>
                      </a:r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الضمائر المسندة إليها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نوعه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الفعل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ياء المخاطبة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واو الجماعة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ألف الاثنين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نون النسوة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 الفاعلين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تاء الفاعل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لا تغيير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اعرفي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اعرفوا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اعرفا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اعرفن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سالم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يعرف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خذي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خذوا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خذا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خذن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يأخذ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اسألي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اسألوا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اسألا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اسألن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يسأل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اقرئي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اقرأوا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اقرآ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اقرأن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مهموز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يقرأ</a:t>
                      </a:r>
                      <a:endParaRPr lang="en-US" dirty="0"/>
                    </a:p>
                  </a:txBody>
                  <a:tcPr/>
                </a:tc>
              </a:tr>
              <a:tr h="1523834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فك التضعيف مع نون النسوة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مدَّي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مدَّوا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مــــدَّا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امددن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يمدَّ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لا تغيير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زلزلي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زلزلن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ــــــــــــــ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ــــــــــ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يزلزل</a:t>
                      </a:r>
                      <a:endParaRPr lang="en-US" dirty="0"/>
                    </a:p>
                  </a:txBody>
                  <a:tcPr/>
                </a:tc>
              </a:tr>
              <a:tr h="507946">
                <a:tc gridSpan="9"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د/ أحمد صبرى</a:t>
                      </a:r>
                      <a:r>
                        <a:rPr lang="ar-EG" sz="1400" baseline="0" dirty="0" smtClean="0"/>
                        <a:t> سعد الدين </a:t>
                      </a:r>
                      <a:r>
                        <a:rPr lang="en-US" sz="1400" baseline="0" dirty="0" smtClean="0"/>
                        <a:t>0201116137729                           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35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295400"/>
          </a:xfrm>
        </p:spPr>
        <p:txBody>
          <a:bodyPr>
            <a:normAutofit fontScale="90000"/>
          </a:bodyPr>
          <a:lstStyle/>
          <a:p>
            <a:pPr rtl="1"/>
            <a:r>
              <a:rPr lang="ar-EG" sz="4800" b="1" dirty="0" smtClean="0">
                <a:solidFill>
                  <a:srgbClr val="FF0000"/>
                </a:solidFill>
              </a:rPr>
              <a:t>خلاصة تصريف الفعل المعتل مع الضمائر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الفعل الماضى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15196"/>
              </p:ext>
            </p:extLst>
          </p:nvPr>
        </p:nvGraphicFramePr>
        <p:xfrm>
          <a:off x="13648" y="1371593"/>
          <a:ext cx="9144001" cy="642107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016000"/>
                <a:gridCol w="1016000"/>
                <a:gridCol w="948267"/>
                <a:gridCol w="948267"/>
                <a:gridCol w="948267"/>
                <a:gridCol w="1083733"/>
                <a:gridCol w="948267"/>
                <a:gridCol w="1016000"/>
              </a:tblGrid>
              <a:tr h="493518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التغييرات</a:t>
                      </a:r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الضمائر المسندة إليها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نوعه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الفعل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ياء المخاطبة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واو الجماعة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ألف الاثنين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نون النسوة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 الفاعلين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تاء الفاعل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لا تغيير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وجدوا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وجدا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وجد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وجدنا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وجدت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مثال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وجد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حذف العلة مع تاء الفاعل ونا الفاعلين لعدم التقاء ساكنين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قالوا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قالا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قلن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قلنا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قلت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أجوف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قال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EG" sz="20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حذف العلة مع واو الجماعة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سعوا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سعيا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سعين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سعينا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سعيت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سعى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رضوا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رضيا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رضين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رضينا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رضبت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رضى</a:t>
                      </a:r>
                      <a:endParaRPr lang="en-US" dirty="0"/>
                    </a:p>
                  </a:txBody>
                  <a:tcPr/>
                </a:tc>
              </a:tr>
              <a:tr h="854737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دعوا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دعا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دعون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دعونا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دعوت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دعا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وقوا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وقينا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وقى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-------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طووا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طويا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طوين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طوينا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طويت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طوى</a:t>
                      </a:r>
                      <a:endParaRPr lang="en-US" dirty="0"/>
                    </a:p>
                  </a:txBody>
                  <a:tcPr/>
                </a:tc>
              </a:tr>
              <a:tr h="507946">
                <a:tc gridSpan="9"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د/ أحمد صبرى</a:t>
                      </a:r>
                      <a:r>
                        <a:rPr lang="ar-EG" sz="1400" baseline="0" dirty="0" smtClean="0"/>
                        <a:t> سعد الدين </a:t>
                      </a:r>
                      <a:r>
                        <a:rPr lang="en-US" sz="1400" baseline="0" dirty="0" smtClean="0"/>
                        <a:t>0201116137729                           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2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295400"/>
          </a:xfrm>
        </p:spPr>
        <p:txBody>
          <a:bodyPr>
            <a:normAutofit fontScale="90000"/>
          </a:bodyPr>
          <a:lstStyle/>
          <a:p>
            <a:pPr rtl="1"/>
            <a:r>
              <a:rPr lang="ar-EG" sz="4800" b="1" dirty="0" smtClean="0">
                <a:solidFill>
                  <a:srgbClr val="FF0000"/>
                </a:solidFill>
              </a:rPr>
              <a:t>خلاصة تصريف الفعل المعتل مع الضمائر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الفعل المضارع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449022"/>
              </p:ext>
            </p:extLst>
          </p:nvPr>
        </p:nvGraphicFramePr>
        <p:xfrm>
          <a:off x="13648" y="1371593"/>
          <a:ext cx="9144001" cy="587243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19200"/>
                <a:gridCol w="1016000"/>
                <a:gridCol w="1016000"/>
                <a:gridCol w="948267"/>
                <a:gridCol w="948267"/>
                <a:gridCol w="948267"/>
                <a:gridCol w="1083733"/>
                <a:gridCol w="948267"/>
                <a:gridCol w="1016000"/>
              </a:tblGrid>
              <a:tr h="493518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التغييرات</a:t>
                      </a:r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الضمائر المسندة إليها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نوعه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الفعل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ياء المخاطبة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واو الجماعة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ألف الاثنين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نون النسوة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 الفاعلين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تاء الفاعل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لا تغيير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تجدين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يجدون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يجدان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يجدن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-----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مثال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يجد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حذف العلة مع نون النسوة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تقولين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يقولون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يقولان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يقلن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أجوف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يقول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EG" sz="20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حذف العلة مع واو الجماعة وياء المخاطبة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تسعين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يسعون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يسعيان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يسعين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يسعى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ترضين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يرضون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يرضيان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يرضين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يرضى</a:t>
                      </a:r>
                      <a:endParaRPr lang="en-US" dirty="0"/>
                    </a:p>
                  </a:txBody>
                  <a:tcPr/>
                </a:tc>
              </a:tr>
              <a:tr h="854737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تدعين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يدعون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يدعوان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يدعون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ناقص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يدعو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تقين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يقيان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يقي</a:t>
                      </a:r>
                      <a:endParaRPr lang="en-US" dirty="0"/>
                    </a:p>
                  </a:txBody>
                  <a:tcPr/>
                </a:tc>
              </a:tr>
              <a:tr h="493518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تطوين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يطوون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يطويان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يطوين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لفيف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يطوى</a:t>
                      </a:r>
                      <a:endParaRPr lang="en-US" dirty="0"/>
                    </a:p>
                  </a:txBody>
                  <a:tcPr/>
                </a:tc>
              </a:tr>
              <a:tr h="507946">
                <a:tc gridSpan="9"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د/ أحمد صبرى</a:t>
                      </a:r>
                      <a:r>
                        <a:rPr lang="ar-EG" sz="1400" baseline="0" dirty="0" smtClean="0"/>
                        <a:t> سعد الدين </a:t>
                      </a:r>
                      <a:r>
                        <a:rPr lang="en-US" sz="1400" baseline="0" dirty="0" smtClean="0"/>
                        <a:t>0201116137729                           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0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505</Words>
  <Application>Microsoft Office PowerPoint</Application>
  <PresentationFormat>On-screen Show (4:3)</PresentationFormat>
  <Paragraphs>343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خلاصة تصريف الفعل الصحيح مع الضمائر الفعل الماضى</vt:lpstr>
      <vt:lpstr>خلاصة تصريف الفعل الصحيح مع الضمائر الفعل المضارع</vt:lpstr>
      <vt:lpstr>خلاصة تصريف الفعل الصحيح مع الضمائر الفعل الأمر</vt:lpstr>
      <vt:lpstr>خلاصة تصريف الفعل المعتل مع الضمائر الفعل الماضى</vt:lpstr>
      <vt:lpstr>خلاصة تصريف الفعل المعتل مع الضمائر الفعل المضارع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العربى الأسس والتطبيقات</dc:title>
  <dc:creator>A</dc:creator>
  <cp:lastModifiedBy>A</cp:lastModifiedBy>
  <cp:revision>95</cp:revision>
  <dcterms:created xsi:type="dcterms:W3CDTF">2006-08-16T00:00:00Z</dcterms:created>
  <dcterms:modified xsi:type="dcterms:W3CDTF">2020-03-24T16:01:03Z</dcterms:modified>
</cp:coreProperties>
</file>